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7" r:id="rId3"/>
    <p:sldId id="290" r:id="rId4"/>
    <p:sldId id="288" r:id="rId5"/>
    <p:sldId id="285" r:id="rId6"/>
    <p:sldId id="287" r:id="rId7"/>
    <p:sldId id="282" r:id="rId8"/>
    <p:sldId id="283" r:id="rId9"/>
    <p:sldId id="284" r:id="rId10"/>
    <p:sldId id="289" r:id="rId11"/>
    <p:sldId id="276" r:id="rId12"/>
    <p:sldId id="262" r:id="rId13"/>
    <p:sldId id="277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chuha" initials="L" lastIdx="1" clrIdx="0">
    <p:extLst>
      <p:ext uri="{19B8F6BF-5375-455C-9EA6-DF929625EA0E}">
        <p15:presenceInfo xmlns:p15="http://schemas.microsoft.com/office/powerpoint/2012/main" userId="Lichuh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4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2T15:03:14.810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2780D-E52A-4E91-A72A-E170F962D14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D93D4-A618-4D19-8D98-821048020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8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66EB-465B-4947-8D1E-E8F7969AB165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90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F7ED-1F14-43DB-A509-34758AD1E938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9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845E-48AA-403B-AF22-9D745D4693C5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6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CC63-CB64-4109-93D9-CF43CFCFC79C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9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92D33-8C35-430D-BB83-E31A920372B6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33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77AD-56EE-42F2-A132-0615655AA134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4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C9C2-D65B-4F7C-B739-26C6342313E0}" type="datetime1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92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190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176A4-E081-4879-8932-7868C7A16D2E}" type="datetime1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0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D52-8AED-4433-A92A-AB83F76BEC90}" type="datetime1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1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8BDDDA7-DB2F-4542-A519-D897AA22B777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8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EC877-16FC-49D1-81F6-707F90CE321C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8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A4FD767-14D6-41DE-9F66-436E2F406E46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6BDCF5C-FFC2-44CE-964E-374BA2E8C57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00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1</a:t>
            </a:fld>
            <a:endParaRPr lang="en-US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697519" y="2397396"/>
            <a:ext cx="8822699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удаленной системы управления</a:t>
            </a:r>
          </a:p>
          <a:p>
            <a:pPr lvl="0">
              <a:defRPr/>
            </a:pPr>
            <a:r>
              <a:rPr lang="ru-RU" sz="36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переносной</a:t>
            </a:r>
            <a:r>
              <a:rPr kumimoji="0" lang="ru-RU" sz="36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мини-теплицей</a:t>
            </a:r>
            <a:endParaRPr kumimoji="0" lang="ru-RU" sz="36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071358" y="4406050"/>
            <a:ext cx="620038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Белов Антон Игоревич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defRPr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канд. </a:t>
            </a:r>
            <a:r>
              <a:rPr lang="ru-RU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наук Попов А.А.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697519" y="4406050"/>
            <a:ext cx="4104456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800" noProof="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выполнил: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438" y="488465"/>
            <a:ext cx="70262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>
              <a:defRPr/>
            </a:pPr>
            <a:r>
              <a:rPr kumimoji="0" lang="ru-RU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омпьютерных </a:t>
            </a:r>
            <a:r>
              <a:rPr lang="ru-RU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технологий и программной инженерии</a:t>
            </a:r>
            <a:endParaRPr kumimoji="0" lang="ru-RU" strike="noStrike" kern="0" cap="none" spc="0" normalizeH="0" baseline="0" noProof="0" dirty="0" smtClean="0">
              <a:ln>
                <a:noFill/>
              </a:ln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:\Users\Иван\Desktop\gua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430" y="538074"/>
            <a:ext cx="1715726" cy="76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676579"/>
              </p:ext>
            </p:extLst>
          </p:nvPr>
        </p:nvGraphicFramePr>
        <p:xfrm>
          <a:off x="1697519" y="3828408"/>
          <a:ext cx="8574219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74219">
                  <a:extLst>
                    <a:ext uri="{9D8B030D-6E8A-4147-A177-3AD203B41FA5}">
                      <a16:colId xmlns:a16="http://schemas.microsoft.com/office/drawing/2014/main" val="702395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73977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971175" y="782119"/>
            <a:ext cx="669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БАКАЛАВРА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5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10</a:t>
            </a:fld>
            <a:endParaRPr lang="en-US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702644" y="286604"/>
            <a:ext cx="10058400" cy="7632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теплицы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750673" y="1049868"/>
            <a:ext cx="100103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Объект 2"/>
          <p:cNvSpPr txBox="1">
            <a:spLocks/>
          </p:cNvSpPr>
          <p:nvPr/>
        </p:nvSpPr>
        <p:spPr>
          <a:xfrm>
            <a:off x="609511" y="1302083"/>
            <a:ext cx="4355729" cy="579173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</a:p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Датчики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40000"/>
              </a:lnSpc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Датчик температуры</a:t>
            </a:r>
          </a:p>
          <a:p>
            <a:pPr>
              <a:lnSpc>
                <a:spcPct val="40000"/>
              </a:lnSpc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Датчик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влажности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почвы</a:t>
            </a:r>
          </a:p>
          <a:p>
            <a:pPr>
              <a:lnSpc>
                <a:spcPct val="40000"/>
              </a:lnSpc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Датчик освещенности</a:t>
            </a:r>
          </a:p>
          <a:p>
            <a:pPr>
              <a:lnSpc>
                <a:spcPct val="40000"/>
              </a:lnSpc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4) Счётчик воды</a:t>
            </a:r>
          </a:p>
          <a:p>
            <a:endParaRPr lang="ru-RU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40000"/>
              </a:lnSpc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LED-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лента</a:t>
            </a:r>
          </a:p>
          <a:p>
            <a:pPr>
              <a:lnSpc>
                <a:spcPct val="40000"/>
              </a:lnSpc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Два кулера</a:t>
            </a:r>
          </a:p>
          <a:p>
            <a:pPr>
              <a:lnSpc>
                <a:spcPct val="40000"/>
              </a:lnSpc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 Нагревательный кабель</a:t>
            </a:r>
          </a:p>
          <a:p>
            <a:pPr>
              <a:lnSpc>
                <a:spcPct val="40000"/>
              </a:lnSpc>
            </a:pP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4) Помпа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135" y="1236313"/>
            <a:ext cx="7791410" cy="49025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35" y="1237267"/>
            <a:ext cx="7791410" cy="49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7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3264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Внешний вид сайта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11</a:t>
            </a:fld>
            <a:endParaRPr lang="en-US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145309" y="1049868"/>
            <a:ext cx="100103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Объект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249496"/>
            <a:ext cx="10089849" cy="465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6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12</a:t>
            </a:fld>
            <a:endParaRPr lang="en-US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3264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Внешний вид конфигуратора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145309" y="1049868"/>
            <a:ext cx="100103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1343994" y="1280143"/>
            <a:ext cx="9564972" cy="472937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72" y="1484278"/>
            <a:ext cx="333422" cy="48584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966" y="1482515"/>
            <a:ext cx="33342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13</a:t>
            </a:fld>
            <a:endParaRPr lang="en-US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31541" y="455662"/>
            <a:ext cx="10058400" cy="763264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теплицы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79570" y="1218926"/>
            <a:ext cx="52474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83" y="1049868"/>
            <a:ext cx="5645255" cy="4867844"/>
          </a:xfrm>
          <a:prstGeom prst="rect">
            <a:avLst/>
          </a:prstGeom>
        </p:spPr>
      </p:pic>
      <p:pic>
        <p:nvPicPr>
          <p:cNvPr id="14" name="Рисунок 13" descr="MCPhotoSmall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8" y="1491399"/>
            <a:ext cx="5881765" cy="44004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815672" y="5919867"/>
            <a:ext cx="257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Внешний вид прототипа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43374" y="5917712"/>
            <a:ext cx="504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Принципиальная электрическая схема прототипа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5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14</a:t>
            </a:fld>
            <a:endParaRPr lang="en-US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097280" y="286604"/>
            <a:ext cx="10058400" cy="7632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145309" y="1049868"/>
            <a:ext cx="100103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1097280" y="1049868"/>
            <a:ext cx="1069366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работы была разработана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удаленного управления для переносных мини-теплиц.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Создано решение, позволяющее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 управлять условиями выращивания растений в мини-теплицах за счёт автоматизации работы систем полива, проветривания, освещения и обогрева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Себестоимость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производства теплицы составляет 1298 рублей, а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плата за услуги хостинга для подключения её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системе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- 4 рубля в месяц,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обеспечивает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доступность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 для широкого круга потенциальных клиентов.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Сервис-ориентированная архитектура обеспечивает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гибкость для 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масштабирования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подключения новых теплиц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разработана с учетом дальнейшего расширения функционала, позволяющего осуществлять дополнительную настройку и автоматизацию работы устройств. Также предусмотрена возможность создания новых вариантов теплиц для удовлетворения потребностей и требований клиентов.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7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622406"/>
            <a:ext cx="10058400" cy="1061906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 ВКР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97281" y="1902691"/>
            <a:ext cx="1005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качества поддержания оптимальных условий роста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развития растений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домашней теплице.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280" y="3022129"/>
            <a:ext cx="10058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Решаемые задачи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анализ существующих решений и составить спецификацию требований.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многоуровневую архитектуру системы управления и базу данных.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веб-сервисы и пользовательской интерфейс.</a:t>
            </a:r>
          </a:p>
          <a:p>
            <a:pPr marL="342900" indent="-342900">
              <a:buAutoNum type="arabicParenR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рабочий прототип теплицы.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8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900458" y="6487494"/>
            <a:ext cx="1312025" cy="365125"/>
          </a:xfrm>
        </p:spPr>
        <p:txBody>
          <a:bodyPr/>
          <a:lstStyle/>
          <a:p>
            <a:fld id="{E6BDCF5C-FFC2-44CE-964E-374BA2E8C575}" type="slidenum">
              <a:rPr lang="en-US" smtClean="0"/>
              <a:t>3</a:t>
            </a:fld>
            <a:endParaRPr lang="en-US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097280" y="286604"/>
            <a:ext cx="10058400" cy="7632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829655" y="1049868"/>
            <a:ext cx="106629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71" y="3285876"/>
            <a:ext cx="4528123" cy="239724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49" y="1172581"/>
            <a:ext cx="2500434" cy="19286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9655" y="1118864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65371" y="111886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2979" y="310121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2558" y="5584991"/>
            <a:ext cx="5079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контроля температуры(а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освещения(б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полива(в) на рост растений</a:t>
            </a:r>
            <a:r>
              <a:rPr lang="ru-RU" dirty="0" smtClean="0"/>
              <a:t>. 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57524" y="5584991"/>
            <a:ext cx="517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Ожидаемый рост рынка умных теплиц к 2028 году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оценке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Bridge Market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6303598" y="1118864"/>
            <a:ext cx="0" cy="511245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785" y="1189454"/>
            <a:ext cx="2215370" cy="2255895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055" y="980873"/>
            <a:ext cx="5567615" cy="47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4</a:t>
            </a:fld>
            <a:endParaRPr lang="en-US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121294" y="43104"/>
            <a:ext cx="10058400" cy="7632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169323" y="735832"/>
            <a:ext cx="100103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97" y="1035323"/>
            <a:ext cx="10207222" cy="512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5</a:t>
            </a:fld>
            <a:endParaRPr lang="en-US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097280" y="286604"/>
            <a:ext cx="10058400" cy="7632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145309" y="1049868"/>
            <a:ext cx="100103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26156"/>
            <a:ext cx="10042172" cy="51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6</a:t>
            </a:fld>
            <a:endParaRPr lang="en-US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080398" y="161475"/>
            <a:ext cx="10058400" cy="7632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080398" y="886952"/>
            <a:ext cx="100103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59" y="995344"/>
            <a:ext cx="7254677" cy="52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7</a:t>
            </a:fld>
            <a:endParaRPr lang="en-US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097280" y="286604"/>
            <a:ext cx="10058400" cy="7632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Сервисный слой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145309" y="1049868"/>
            <a:ext cx="100103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9" y="1274422"/>
            <a:ext cx="9244286" cy="497859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884" y="1269803"/>
            <a:ext cx="949385" cy="94938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640" y="2443742"/>
            <a:ext cx="1028844" cy="10288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640" y="3679354"/>
            <a:ext cx="1009791" cy="10288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16269" y="156213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16269" y="2773498"/>
            <a:ext cx="12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NHibernate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09504" y="400911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731" y="1269802"/>
            <a:ext cx="9252864" cy="49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8</a:t>
            </a:fld>
            <a:endParaRPr lang="en-US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097280" y="286604"/>
            <a:ext cx="10058400" cy="7632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Слой пользовательского интерфейса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145309" y="1049868"/>
            <a:ext cx="100103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218649"/>
            <a:ext cx="8241229" cy="48857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589" y="3047433"/>
            <a:ext cx="1062234" cy="93437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392" y="4771091"/>
            <a:ext cx="1012628" cy="112865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176" y="1218649"/>
            <a:ext cx="1028844" cy="10288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0458" y="2243703"/>
            <a:ext cx="119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36392" y="3981805"/>
            <a:ext cx="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42199" y="589974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41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DCF5C-FFC2-44CE-964E-374BA2E8C575}" type="slidenum">
              <a:rPr lang="en-US" smtClean="0"/>
              <a:t>9</a:t>
            </a:fld>
            <a:endParaRPr lang="en-US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097280" y="286604"/>
            <a:ext cx="10058400" cy="7632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Развертывание системы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145309" y="1049868"/>
            <a:ext cx="100103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04" y="1166513"/>
            <a:ext cx="9228694" cy="37650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6227" y="2677935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Схема</a:t>
            </a:r>
          </a:p>
          <a:p>
            <a:r>
              <a:rPr lang="ru-RU" dirty="0" smtClean="0"/>
              <a:t>развёртывания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6228" y="5190367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Процесс</a:t>
            </a:r>
          </a:p>
          <a:p>
            <a:r>
              <a:rPr lang="ru-RU" dirty="0" smtClean="0"/>
              <a:t>развёртывания</a:t>
            </a:r>
            <a:endParaRPr lang="en-US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202112" y="4952335"/>
            <a:ext cx="100103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19" y="4973077"/>
            <a:ext cx="8106064" cy="13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4206</TotalTime>
  <Words>325</Words>
  <Application>Microsoft Office PowerPoint</Application>
  <PresentationFormat>Широкоэкранный</PresentationFormat>
  <Paragraphs>77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Ретро</vt:lpstr>
      <vt:lpstr>Презентация PowerPoint</vt:lpstr>
      <vt:lpstr>Цели и задачи ВКР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Внешний вид сайта</vt:lpstr>
      <vt:lpstr>Внешний вид конфигуратора</vt:lpstr>
      <vt:lpstr>Прототип теплицы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Lichuha</dc:creator>
  <cp:lastModifiedBy>Lichuha</cp:lastModifiedBy>
  <cp:revision>75</cp:revision>
  <dcterms:created xsi:type="dcterms:W3CDTF">2023-06-11T12:42:23Z</dcterms:created>
  <dcterms:modified xsi:type="dcterms:W3CDTF">2023-06-15T10:56:25Z</dcterms:modified>
</cp:coreProperties>
</file>